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65" r:id="rId3"/>
    <p:sldId id="257" r:id="rId4"/>
    <p:sldId id="264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993300"/>
    <a:srgbClr val="990099"/>
    <a:srgbClr val="9900FF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78A6-944C-4ED6-9300-7AB68CB1209C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30F33-A0C4-48FB-BD86-9C7EFAF0D1DC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Press</a:t>
            </a:r>
            <a:r>
              <a:rPr lang="en-GB" baseline="0" dirty="0" smtClean="0"/>
              <a:t> ‘ESC’ to read more information.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30F33-A0C4-48FB-BD86-9C7EFAF0D1DC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934CD08-CABE-4074-9B7E-F1F1404A911A}" type="datetimeFigureOut">
              <a:rPr lang="en-GB" smtClean="0"/>
              <a:t>20/02/2013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700E453-D5FE-4319-8ED0-A96BA2ECF680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Planning-the%20design%20process.pptx" TargetMode="External"/><Relationship Id="rId3" Type="http://schemas.openxmlformats.org/officeDocument/2006/relationships/hyperlink" Target="Design%20Brief-%20the%20design%20process.pptx" TargetMode="External"/><Relationship Id="rId7" Type="http://schemas.openxmlformats.org/officeDocument/2006/relationships/hyperlink" Target="Designing-the%20design%20process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Design%20Specification-the%20design%20process.pptx" TargetMode="External"/><Relationship Id="rId11" Type="http://schemas.openxmlformats.org/officeDocument/2006/relationships/hyperlink" Target="Evaluating-the%20design%20process.pptx" TargetMode="External"/><Relationship Id="rId5" Type="http://schemas.openxmlformats.org/officeDocument/2006/relationships/hyperlink" Target="Market%20Research-the%20design%20process.pptx" TargetMode="External"/><Relationship Id="rId10" Type="http://schemas.openxmlformats.org/officeDocument/2006/relationships/hyperlink" Target="Testing-the%20design%20process.pptx" TargetMode="External"/><Relationship Id="rId4" Type="http://schemas.openxmlformats.org/officeDocument/2006/relationships/hyperlink" Target="Product%20Analysis-the%20design%20process.pptx" TargetMode="External"/><Relationship Id="rId9" Type="http://schemas.openxmlformats.org/officeDocument/2006/relationships/hyperlink" Target="Manufacturing-the%20design%20process.ppt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The Design Process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>
                <a:latin typeface="+mj-lt"/>
              </a:rPr>
              <a:t>Design and technology</a:t>
            </a:r>
            <a:endParaRPr lang="en-GB" b="1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FF00"/>
                </a:solidFill>
              </a:rPr>
              <a:t>LO: To understand what happens in the design process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The Design Process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49424"/>
            <a:ext cx="8892480" cy="460857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GB" b="1" dirty="0" smtClean="0">
                <a:solidFill>
                  <a:srgbClr val="0070C0"/>
                </a:solidFill>
                <a:latin typeface="+mj-lt"/>
              </a:rPr>
              <a:t>There are 9 stages in the design process, which are: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3" action="ppaction://hlinkpres?slideindex=1&amp;slidetitle="/>
              </a:rPr>
              <a:t> </a:t>
            </a:r>
            <a:r>
              <a:rPr lang="en-GB" b="1" dirty="0" smtClean="0">
                <a:solidFill>
                  <a:srgbClr val="0070C0"/>
                </a:solidFill>
                <a:latin typeface="+mj-lt"/>
                <a:hlinkClick r:id="rId3" action="ppaction://hlinkpres?slideindex=1&amp;slidetitle="/>
              </a:rPr>
              <a:t>Design Brief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4" action="ppaction://hlinkpres?slideindex=1&amp;slidetitle="/>
              </a:rPr>
              <a:t>Product Analysis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5" action="ppaction://hlinkpres?slideindex=1&amp;slidetitle="/>
              </a:rPr>
              <a:t>Market Research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6" action="ppaction://hlinkpres?slideindex=1&amp;slidetitle="/>
              </a:rPr>
              <a:t>Design Specification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7" action="ppaction://hlinkpres?slideindex=1&amp;slidetitle="/>
              </a:rPr>
              <a:t>Designing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8" action="ppaction://hlinkpres?slideindex=1&amp;slidetitle="/>
              </a:rPr>
              <a:t>Planning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9" action="ppaction://hlinkpres?slideindex=1&amp;slidetitle="/>
              </a:rPr>
              <a:t>Manufacturing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10" action="ppaction://hlinkpres?slideindex=1&amp;slidetitle="/>
              </a:rPr>
              <a:t>Testing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b="1" dirty="0" smtClean="0">
                <a:solidFill>
                  <a:srgbClr val="0070C0"/>
                </a:solidFill>
                <a:latin typeface="+mj-lt"/>
                <a:hlinkClick r:id="rId11" action="ppaction://hlinkpres?slideindex=1&amp;slidetitle="/>
              </a:rPr>
              <a:t>Evaluating</a:t>
            </a:r>
            <a:endParaRPr lang="en-GB" b="1" dirty="0" smtClean="0">
              <a:solidFill>
                <a:srgbClr val="0070C0"/>
              </a:solidFill>
              <a:latin typeface="+mj-lt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33FF"/>
                </a:solidFill>
              </a:rPr>
              <a:t>Task</a:t>
            </a:r>
            <a:endParaRPr lang="en-GB" b="1" dirty="0">
              <a:solidFill>
                <a:srgbClr val="3333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3600" b="1" dirty="0" smtClean="0">
                <a:solidFill>
                  <a:srgbClr val="990099"/>
                </a:solidFill>
                <a:latin typeface="+mj-lt"/>
              </a:rPr>
              <a:t>Your task is to create a cycle for the design process, use the information you have read.</a:t>
            </a:r>
            <a:endParaRPr lang="en-GB" sz="3600" b="1" dirty="0">
              <a:solidFill>
                <a:srgbClr val="990099"/>
              </a:solidFill>
              <a:latin typeface="+mj-lt"/>
            </a:endParaRPr>
          </a:p>
        </p:txBody>
      </p:sp>
      <p:pic>
        <p:nvPicPr>
          <p:cNvPr id="4098" name="Picture 2" descr="https://encrypted-tbn1.gstatic.com/images?q=tbn:ANd9GcR7kiPqVumXFPFzhJs78-Okdw-kwpz0opOgY9Enws01bVXPO4-Yf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77072"/>
            <a:ext cx="2352675" cy="180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33CCFF"/>
                </a:solidFill>
              </a:rPr>
              <a:t>Plenary</a:t>
            </a:r>
            <a:endParaRPr lang="en-GB" b="1" dirty="0">
              <a:solidFill>
                <a:srgbClr val="33CC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With your partners try to name all the 9 stages of the design process, DON’T LOOK AT YOUR WORK OR IN YOUR BOOKS!!! I’ll be watching you.</a:t>
            </a:r>
            <a:endParaRPr lang="en-GB" sz="32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122" name="Picture 2" descr="https://encrypted-tbn2.gstatic.com/images?q=tbn:ANd9GcTgNW6l0_Bsi7P7G1tGkCaPkBT2mu-s3oeqCpoDx5hf0TQmd1hJA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666637"/>
            <a:ext cx="2502024" cy="15116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37</TotalTime>
  <Words>106</Words>
  <Application>Microsoft Office PowerPoint</Application>
  <PresentationFormat>On-screen Show (4:3)</PresentationFormat>
  <Paragraphs>20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Urban</vt:lpstr>
      <vt:lpstr>The Design Process</vt:lpstr>
      <vt:lpstr>LO: To understand what happens in the design process</vt:lpstr>
      <vt:lpstr>The Design Process</vt:lpstr>
      <vt:lpstr>Task</vt:lpstr>
      <vt:lpstr>Plenary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Design Process</dc:title>
  <dc:creator>jasrai</dc:creator>
  <cp:lastModifiedBy>jasrai</cp:lastModifiedBy>
  <cp:revision>3</cp:revision>
  <dcterms:created xsi:type="dcterms:W3CDTF">2013-02-20T19:35:05Z</dcterms:created>
  <dcterms:modified xsi:type="dcterms:W3CDTF">2013-02-20T20:12:53Z</dcterms:modified>
</cp:coreProperties>
</file>